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57" r:id="rId3"/>
    <p:sldId id="258" r:id="rId4"/>
    <p:sldId id="259" r:id="rId5"/>
    <p:sldId id="260" r:id="rId6"/>
    <p:sldId id="264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>
        <p:scale>
          <a:sx n="75" d="100"/>
          <a:sy n="75" d="100"/>
        </p:scale>
        <p:origin x="2370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0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06B8231-6033-A12A-6E66-B7084F83472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sais assembler des figures et analyser une figure complexe.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Observe la figure.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B800932F-4EBA-0095-DACB-D4DB88FD814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3" name="Losange 2">
            <a:extLst>
              <a:ext uri="{FF2B5EF4-FFF2-40B4-BE49-F238E27FC236}">
                <a16:creationId xmlns:a16="http://schemas.microsoft.com/office/drawing/2014/main" id="{B22D53F6-E743-4DE0-F1E6-871BCDF3F976}"/>
              </a:ext>
            </a:extLst>
          </p:cNvPr>
          <p:cNvSpPr/>
          <p:nvPr/>
        </p:nvSpPr>
        <p:spPr>
          <a:xfrm>
            <a:off x="3588233" y="2045069"/>
            <a:ext cx="1377674" cy="3334028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Losange 4">
            <a:extLst>
              <a:ext uri="{FF2B5EF4-FFF2-40B4-BE49-F238E27FC236}">
                <a16:creationId xmlns:a16="http://schemas.microsoft.com/office/drawing/2014/main" id="{EECAE09D-9743-D89A-2FB0-7A93DD9F66C6}"/>
              </a:ext>
            </a:extLst>
          </p:cNvPr>
          <p:cNvSpPr/>
          <p:nvPr/>
        </p:nvSpPr>
        <p:spPr>
          <a:xfrm rot="5400000">
            <a:off x="3588233" y="927959"/>
            <a:ext cx="1377674" cy="3334028"/>
          </a:xfrm>
          <a:prstGeom prst="diamon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C9A75-BFBD-5FD7-38B1-CB77273A8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7AEC065-C943-EB4F-9710-9EC96DD51356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6" name="Losange 5">
            <a:extLst>
              <a:ext uri="{FF2B5EF4-FFF2-40B4-BE49-F238E27FC236}">
                <a16:creationId xmlns:a16="http://schemas.microsoft.com/office/drawing/2014/main" id="{16951B62-B5EB-7703-2249-BCC1A8CDDCF3}"/>
              </a:ext>
            </a:extLst>
          </p:cNvPr>
          <p:cNvSpPr/>
          <p:nvPr/>
        </p:nvSpPr>
        <p:spPr>
          <a:xfrm>
            <a:off x="3588233" y="2045069"/>
            <a:ext cx="1377674" cy="3334028"/>
          </a:xfrm>
          <a:prstGeom prst="diamond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Losange 6">
            <a:extLst>
              <a:ext uri="{FF2B5EF4-FFF2-40B4-BE49-F238E27FC236}">
                <a16:creationId xmlns:a16="http://schemas.microsoft.com/office/drawing/2014/main" id="{8F1254DB-C7CD-803D-4242-A2AB6204BA15}"/>
              </a:ext>
            </a:extLst>
          </p:cNvPr>
          <p:cNvSpPr/>
          <p:nvPr/>
        </p:nvSpPr>
        <p:spPr>
          <a:xfrm rot="5400000">
            <a:off x="3588233" y="927959"/>
            <a:ext cx="1377674" cy="3334028"/>
          </a:xfrm>
          <a:prstGeom prst="diamond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9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403108-3F23-10DF-9C85-F472E2AE1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5003DB3-8063-F3DF-078B-9E78AD2CEEB8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D4791D-930C-20F0-7EEB-86CFB4B275E2}"/>
              </a:ext>
            </a:extLst>
          </p:cNvPr>
          <p:cNvSpPr/>
          <p:nvPr/>
        </p:nvSpPr>
        <p:spPr>
          <a:xfrm>
            <a:off x="3886630" y="2814018"/>
            <a:ext cx="1800000" cy="180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Losange 21">
            <a:extLst>
              <a:ext uri="{FF2B5EF4-FFF2-40B4-BE49-F238E27FC236}">
                <a16:creationId xmlns:a16="http://schemas.microsoft.com/office/drawing/2014/main" id="{32ED5B87-18C9-1714-31A8-17D0C04352F1}"/>
              </a:ext>
            </a:extLst>
          </p:cNvPr>
          <p:cNvSpPr/>
          <p:nvPr/>
        </p:nvSpPr>
        <p:spPr>
          <a:xfrm rot="5400000">
            <a:off x="4097793" y="1147004"/>
            <a:ext cx="1377674" cy="3334028"/>
          </a:xfrm>
          <a:prstGeom prst="diamon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riangle isocèle 22">
            <a:extLst>
              <a:ext uri="{FF2B5EF4-FFF2-40B4-BE49-F238E27FC236}">
                <a16:creationId xmlns:a16="http://schemas.microsoft.com/office/drawing/2014/main" id="{5F8F9324-71A5-F7E0-1F93-91A1CB8381D5}"/>
              </a:ext>
            </a:extLst>
          </p:cNvPr>
          <p:cNvSpPr/>
          <p:nvPr/>
        </p:nvSpPr>
        <p:spPr>
          <a:xfrm rot="10800000">
            <a:off x="3961497" y="4614018"/>
            <a:ext cx="1650265" cy="345420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367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66E1A72-0C35-D464-0885-7637648E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75FE4B3-3F5A-D3CE-2B77-859616FEFF2A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6B7178-BF9F-F11C-91FA-A288EB2178D0}"/>
              </a:ext>
            </a:extLst>
          </p:cNvPr>
          <p:cNvSpPr/>
          <p:nvPr/>
        </p:nvSpPr>
        <p:spPr>
          <a:xfrm>
            <a:off x="3672000" y="2529000"/>
            <a:ext cx="1800000" cy="180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osange 13">
            <a:extLst>
              <a:ext uri="{FF2B5EF4-FFF2-40B4-BE49-F238E27FC236}">
                <a16:creationId xmlns:a16="http://schemas.microsoft.com/office/drawing/2014/main" id="{9F1DD694-F13B-BBA9-9B44-4D67C4715CBB}"/>
              </a:ext>
            </a:extLst>
          </p:cNvPr>
          <p:cNvSpPr/>
          <p:nvPr/>
        </p:nvSpPr>
        <p:spPr>
          <a:xfrm rot="5400000">
            <a:off x="3883163" y="861986"/>
            <a:ext cx="1377674" cy="3334028"/>
          </a:xfrm>
          <a:prstGeom prst="diamond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FD8762B5-C93A-87C2-C058-2ABCBE2FAB6E}"/>
              </a:ext>
            </a:extLst>
          </p:cNvPr>
          <p:cNvSpPr/>
          <p:nvPr/>
        </p:nvSpPr>
        <p:spPr>
          <a:xfrm rot="10800000">
            <a:off x="3746867" y="4329000"/>
            <a:ext cx="1650265" cy="345420"/>
          </a:xfrm>
          <a:prstGeom prst="triangl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121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238AD4BE-8E90-F64D-0FA4-3F6E613CF113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1B2FFF-69D5-AF0B-2B98-58B79E4E44E0}"/>
              </a:ext>
            </a:extLst>
          </p:cNvPr>
          <p:cNvSpPr/>
          <p:nvPr/>
        </p:nvSpPr>
        <p:spPr>
          <a:xfrm>
            <a:off x="5467780" y="2529000"/>
            <a:ext cx="1800000" cy="180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3F4870-BE1C-2BF5-DDC0-836822AF307C}"/>
              </a:ext>
            </a:extLst>
          </p:cNvPr>
          <p:cNvSpPr/>
          <p:nvPr/>
        </p:nvSpPr>
        <p:spPr>
          <a:xfrm rot="10800000">
            <a:off x="3666921" y="2529000"/>
            <a:ext cx="1800000" cy="90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65EDBA-2216-FA7B-2D9B-AF366C36F5B3}"/>
              </a:ext>
            </a:extLst>
          </p:cNvPr>
          <p:cNvSpPr/>
          <p:nvPr/>
        </p:nvSpPr>
        <p:spPr>
          <a:xfrm>
            <a:off x="1866491" y="2529000"/>
            <a:ext cx="1800000" cy="180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789EB5-FF68-BAA7-CBAA-6E8DA9980794}"/>
              </a:ext>
            </a:extLst>
          </p:cNvPr>
          <p:cNvSpPr/>
          <p:nvPr/>
        </p:nvSpPr>
        <p:spPr>
          <a:xfrm rot="10800000">
            <a:off x="3666921" y="3429000"/>
            <a:ext cx="1800000" cy="900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492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C2EBD20-CC2F-E9F8-96E4-BDD2894B1A5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9589DF-BDE1-5A16-D9EE-DF572B8A11E7}"/>
              </a:ext>
            </a:extLst>
          </p:cNvPr>
          <p:cNvSpPr/>
          <p:nvPr/>
        </p:nvSpPr>
        <p:spPr>
          <a:xfrm>
            <a:off x="5467780" y="2529000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D82755-01A5-420C-881E-FC63FEBBD39A}"/>
              </a:ext>
            </a:extLst>
          </p:cNvPr>
          <p:cNvSpPr/>
          <p:nvPr/>
        </p:nvSpPr>
        <p:spPr>
          <a:xfrm rot="10800000">
            <a:off x="3666921" y="2529000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476D5F-339F-0E2B-7BDB-9862E9CD2B4E}"/>
              </a:ext>
            </a:extLst>
          </p:cNvPr>
          <p:cNvSpPr/>
          <p:nvPr/>
        </p:nvSpPr>
        <p:spPr>
          <a:xfrm>
            <a:off x="1866491" y="2529000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6B01E1-F01E-7756-E12A-A34D226E952A}"/>
              </a:ext>
            </a:extLst>
          </p:cNvPr>
          <p:cNvSpPr/>
          <p:nvPr/>
        </p:nvSpPr>
        <p:spPr>
          <a:xfrm rot="10800000">
            <a:off x="3666921" y="3429000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363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238AD4BE-8E90-F64D-0FA4-3F6E613CF113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1F4C05-FA69-C782-B65E-0DB838063C42}"/>
              </a:ext>
            </a:extLst>
          </p:cNvPr>
          <p:cNvSpPr/>
          <p:nvPr/>
        </p:nvSpPr>
        <p:spPr>
          <a:xfrm>
            <a:off x="3817794" y="3504504"/>
            <a:ext cx="1800000" cy="18000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Losange 17">
            <a:extLst>
              <a:ext uri="{FF2B5EF4-FFF2-40B4-BE49-F238E27FC236}">
                <a16:creationId xmlns:a16="http://schemas.microsoft.com/office/drawing/2014/main" id="{333322F6-A6CA-18E7-70A3-5DBEAD875F7B}"/>
              </a:ext>
            </a:extLst>
          </p:cNvPr>
          <p:cNvSpPr/>
          <p:nvPr/>
        </p:nvSpPr>
        <p:spPr>
          <a:xfrm>
            <a:off x="4031106" y="1837490"/>
            <a:ext cx="1377674" cy="3334028"/>
          </a:xfrm>
          <a:prstGeom prst="diamond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isocèle 19">
            <a:extLst>
              <a:ext uri="{FF2B5EF4-FFF2-40B4-BE49-F238E27FC236}">
                <a16:creationId xmlns:a16="http://schemas.microsoft.com/office/drawing/2014/main" id="{3F3E386C-30FD-787B-F6EB-F088D7D7F1D1}"/>
              </a:ext>
            </a:extLst>
          </p:cNvPr>
          <p:cNvSpPr/>
          <p:nvPr/>
        </p:nvSpPr>
        <p:spPr>
          <a:xfrm rot="17535433">
            <a:off x="3171624" y="2227198"/>
            <a:ext cx="1800925" cy="644574"/>
          </a:xfrm>
          <a:prstGeom prst="triangle">
            <a:avLst>
              <a:gd name="adj" fmla="val 35474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631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C2EBD20-CC2F-E9F8-96E4-BDD2894B1A5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4/4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C37852-3DF6-E6B2-B1DC-E652B2277824}"/>
              </a:ext>
            </a:extLst>
          </p:cNvPr>
          <p:cNvSpPr/>
          <p:nvPr/>
        </p:nvSpPr>
        <p:spPr>
          <a:xfrm>
            <a:off x="3817794" y="3504504"/>
            <a:ext cx="1800000" cy="180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E226361-F35B-C351-F886-4DC92687C60D}"/>
              </a:ext>
            </a:extLst>
          </p:cNvPr>
          <p:cNvGrpSpPr/>
          <p:nvPr/>
        </p:nvGrpSpPr>
        <p:grpSpPr>
          <a:xfrm rot="5400000" flipH="1">
            <a:off x="3363671" y="2151199"/>
            <a:ext cx="1670400" cy="1036209"/>
            <a:chOff x="3939312" y="3566747"/>
            <a:chExt cx="1669453" cy="1036209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BBC03B75-5FD2-3A20-27EE-5054FC6552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0175" y="3566747"/>
              <a:ext cx="1668590" cy="690789"/>
            </a:xfrm>
            <a:prstGeom prst="line">
              <a:avLst/>
            </a:prstGeom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DA469F11-F6BE-E4D2-2425-FFC5E85C81E7}"/>
                </a:ext>
              </a:extLst>
            </p:cNvPr>
            <p:cNvCxnSpPr>
              <a:cxnSpLocks/>
            </p:cNvCxnSpPr>
            <p:nvPr/>
          </p:nvCxnSpPr>
          <p:spPr>
            <a:xfrm>
              <a:off x="3939312" y="4257536"/>
              <a:ext cx="835158" cy="345420"/>
            </a:xfrm>
            <a:prstGeom prst="line">
              <a:avLst/>
            </a:prstGeom>
            <a:ln w="127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Losange 14">
            <a:extLst>
              <a:ext uri="{FF2B5EF4-FFF2-40B4-BE49-F238E27FC236}">
                <a16:creationId xmlns:a16="http://schemas.microsoft.com/office/drawing/2014/main" id="{FC129669-059E-1639-A487-08C94A332915}"/>
              </a:ext>
            </a:extLst>
          </p:cNvPr>
          <p:cNvSpPr/>
          <p:nvPr/>
        </p:nvSpPr>
        <p:spPr>
          <a:xfrm>
            <a:off x="4031106" y="1837490"/>
            <a:ext cx="1377674" cy="3334028"/>
          </a:xfrm>
          <a:prstGeom prst="diamond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29072EA6-0991-68C1-462D-3F7786DF47F3}"/>
              </a:ext>
            </a:extLst>
          </p:cNvPr>
          <p:cNvSpPr/>
          <p:nvPr/>
        </p:nvSpPr>
        <p:spPr>
          <a:xfrm rot="17535433">
            <a:off x="3171624" y="2227198"/>
            <a:ext cx="1800925" cy="644574"/>
          </a:xfrm>
          <a:prstGeom prst="triangle">
            <a:avLst>
              <a:gd name="adj" fmla="val 35474"/>
            </a:avLst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7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48</Words>
  <Application>Microsoft Office PowerPoint</Application>
  <PresentationFormat>Affichage à l'écran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Wingdings 3</vt:lpstr>
      <vt:lpstr>Thème Office</vt:lpstr>
      <vt:lpstr>Présentation PowerPoint</vt:lpstr>
      <vt:lpstr>Observe la figure.</vt:lpstr>
      <vt:lpstr>Correction</vt:lpstr>
      <vt:lpstr>Reproduis la figure avec le matériel.</vt:lpstr>
      <vt:lpstr>Correction</vt:lpstr>
      <vt:lpstr>Reproduis la figure avec le matériel.</vt:lpstr>
      <vt:lpstr>Correction</vt:lpstr>
      <vt:lpstr>Reproduis la figure avec le matériel.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19</cp:revision>
  <dcterms:created xsi:type="dcterms:W3CDTF">2023-05-24T12:52:04Z</dcterms:created>
  <dcterms:modified xsi:type="dcterms:W3CDTF">2025-08-20T08:13:10Z</dcterms:modified>
</cp:coreProperties>
</file>